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4"/>
  </p:notesMasterIdLst>
  <p:handoutMasterIdLst>
    <p:handoutMasterId r:id="rId5"/>
  </p:handoutMasterIdLst>
  <p:sldIdLst>
    <p:sldId id="284" r:id="rId2"/>
    <p:sldId id="28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4600" autoAdjust="0"/>
  </p:normalViewPr>
  <p:slideViewPr>
    <p:cSldViewPr snapToGrid="0">
      <p:cViewPr varScale="1">
        <p:scale>
          <a:sx n="45" d="100"/>
          <a:sy n="45" d="100"/>
        </p:scale>
        <p:origin x="-10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FC5D1F-C720-4B45-BDA2-9B2A42A163A6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93FABB-61AC-498C-93B0-389E5C93CE93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C08A9-F7E0-473A-9132-FC3A34278A9B}" type="slidenum">
              <a:rPr lang="de-DE"/>
              <a:pPr/>
              <a:t>1</a:t>
            </a:fld>
            <a:endParaRPr lang="de-DE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noProof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C08A9-F7E0-473A-9132-FC3A34278A9B}" type="slidenum">
              <a:rPr lang="de-DE"/>
              <a:pPr/>
              <a:t>2</a:t>
            </a:fld>
            <a:endParaRPr lang="de-DE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noProof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1162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73213" y="3524250"/>
            <a:ext cx="7086600" cy="1081088"/>
          </a:xfrm>
        </p:spPr>
        <p:txBody>
          <a:bodyPr anchor="b"/>
          <a:lstStyle>
            <a:lvl1pPr>
              <a:lnSpc>
                <a:spcPct val="110000"/>
              </a:lnSpc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11630" name="Rectangle 1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571625" y="4654550"/>
            <a:ext cx="4781550" cy="1127125"/>
          </a:xfrm>
          <a:prstGeom prst="rect">
            <a:avLst/>
          </a:prstGeo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5275" y="1751013"/>
            <a:ext cx="8524875" cy="43132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9725" y="990600"/>
            <a:ext cx="2130425" cy="50736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5275" y="990600"/>
            <a:ext cx="6242050" cy="5073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275" y="1751013"/>
            <a:ext cx="8524875" cy="4313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95275" y="1751013"/>
            <a:ext cx="4186238" cy="43132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913" y="1751013"/>
            <a:ext cx="4186237" cy="43132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469900" y="990600"/>
            <a:ext cx="75485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fontAlgn="base">
        <a:spcBef>
          <a:spcPct val="0"/>
        </a:spcBef>
        <a:spcAft>
          <a:spcPct val="400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fontAlgn="base">
        <a:spcBef>
          <a:spcPct val="0"/>
        </a:spcBef>
        <a:spcAft>
          <a:spcPct val="4000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fontAlgn="base">
        <a:spcBef>
          <a:spcPct val="0"/>
        </a:spcBef>
        <a:spcAft>
          <a:spcPct val="4000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fontAlgn="base">
        <a:spcBef>
          <a:spcPct val="0"/>
        </a:spcBef>
        <a:spcAft>
          <a:spcPct val="4000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noProof="1" smtClean="0"/>
              <a:t>Speisekarte		Hauptgerichte</a:t>
            </a:r>
            <a:endParaRPr lang="de-DE" sz="3600" dirty="0"/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30880" y="1828287"/>
            <a:ext cx="8524875" cy="4313237"/>
          </a:xfrm>
        </p:spPr>
        <p:txBody>
          <a:bodyPr/>
          <a:lstStyle/>
          <a:p>
            <a:pPr>
              <a:buNone/>
            </a:pPr>
            <a:r>
              <a:rPr lang="de-DE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	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2" name="Rectangle 10"/>
          <p:cNvSpPr>
            <a:spLocks noGrp="1" noChangeArrowheads="1"/>
          </p:cNvSpPr>
          <p:nvPr>
            <p:ph type="title"/>
          </p:nvPr>
        </p:nvSpPr>
        <p:spPr>
          <a:xfrm>
            <a:off x="469900" y="990600"/>
            <a:ext cx="8210461" cy="466725"/>
          </a:xfrm>
        </p:spPr>
        <p:txBody>
          <a:bodyPr/>
          <a:lstStyle/>
          <a:p>
            <a:r>
              <a:rPr lang="de-DE" sz="3200" noProof="1" smtClean="0"/>
              <a:t>Speisekarte		Für den kleinen Hunger</a:t>
            </a:r>
            <a:endParaRPr lang="de-DE" sz="3200" dirty="0"/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Bildschirmpräsentation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Standarddesign</vt:lpstr>
      <vt:lpstr>Speisekarte  Hauptgerichte</vt:lpstr>
      <vt:lpstr>Speisekarte  Für den kleinen Hunger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Speisekarte</dc:title>
  <dc:creator>Günter Aunkofer</dc:creator>
  <dc:description>PresentationLoad.com</dc:description>
  <cp:lastModifiedBy>admin</cp:lastModifiedBy>
  <cp:revision>76</cp:revision>
  <dcterms:created xsi:type="dcterms:W3CDTF">2007-11-27T23:54:21Z</dcterms:created>
  <dcterms:modified xsi:type="dcterms:W3CDTF">2011-11-07T22:03:43Z</dcterms:modified>
</cp:coreProperties>
</file>