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2CC9-BF2E-4FC8-A932-935CEAE8B473}" type="datetimeFigureOut">
              <a:rPr lang="de-DE" smtClean="0"/>
              <a:t>14.01.2014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3A90-E75F-430C-BB2F-853A5AB62D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281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2CC9-BF2E-4FC8-A932-935CEAE8B473}" type="datetimeFigureOut">
              <a:rPr lang="de-DE" smtClean="0"/>
              <a:t>14.01.2014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3A90-E75F-430C-BB2F-853A5AB62D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7038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2CC9-BF2E-4FC8-A932-935CEAE8B473}" type="datetimeFigureOut">
              <a:rPr lang="de-DE" smtClean="0"/>
              <a:t>14.01.2014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3A90-E75F-430C-BB2F-853A5AB62D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76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2CC9-BF2E-4FC8-A932-935CEAE8B473}" type="datetimeFigureOut">
              <a:rPr lang="de-DE" smtClean="0"/>
              <a:t>14.01.2014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3A90-E75F-430C-BB2F-853A5AB62D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08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2CC9-BF2E-4FC8-A932-935CEAE8B473}" type="datetimeFigureOut">
              <a:rPr lang="de-DE" smtClean="0"/>
              <a:t>14.01.2014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3A90-E75F-430C-BB2F-853A5AB62D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4847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2CC9-BF2E-4FC8-A932-935CEAE8B473}" type="datetimeFigureOut">
              <a:rPr lang="de-DE" smtClean="0"/>
              <a:t>14.01.2014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3A90-E75F-430C-BB2F-853A5AB62D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452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2CC9-BF2E-4FC8-A932-935CEAE8B473}" type="datetimeFigureOut">
              <a:rPr lang="de-DE" smtClean="0"/>
              <a:t>14.01.2014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3A90-E75F-430C-BB2F-853A5AB62D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6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2CC9-BF2E-4FC8-A932-935CEAE8B473}" type="datetimeFigureOut">
              <a:rPr lang="de-DE" smtClean="0"/>
              <a:t>14.01.2014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3A90-E75F-430C-BB2F-853A5AB62D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76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2CC9-BF2E-4FC8-A932-935CEAE8B473}" type="datetimeFigureOut">
              <a:rPr lang="de-DE" smtClean="0"/>
              <a:t>14.01.2014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3A90-E75F-430C-BB2F-853A5AB62D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537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2CC9-BF2E-4FC8-A932-935CEAE8B473}" type="datetimeFigureOut">
              <a:rPr lang="de-DE" smtClean="0"/>
              <a:t>14.01.2014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3A90-E75F-430C-BB2F-853A5AB62D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15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2CC9-BF2E-4FC8-A932-935CEAE8B473}" type="datetimeFigureOut">
              <a:rPr lang="de-DE" smtClean="0"/>
              <a:t>14.01.2014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3A90-E75F-430C-BB2F-853A5AB62D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669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62CC9-BF2E-4FC8-A932-935CEAE8B473}" type="datetimeFigureOut">
              <a:rPr lang="de-DE" smtClean="0"/>
              <a:t>14.01.2014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E3A90-E75F-430C-BB2F-853A5AB62D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999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8873"/>
            <a:ext cx="6223000" cy="6184900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276872"/>
            <a:ext cx="44704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177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8873"/>
            <a:ext cx="6223000" cy="6184900"/>
          </a:xfrm>
          <a:prstGeom prst="rect">
            <a:avLst/>
          </a:prstGeom>
        </p:spPr>
      </p:pic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11" y="2364612"/>
            <a:ext cx="4240213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491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8873"/>
            <a:ext cx="6223000" cy="6184900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948" y="2276872"/>
            <a:ext cx="3540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263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14011"/>
            <a:ext cx="6223000" cy="6184900"/>
          </a:xfrm>
          <a:prstGeom prst="rect">
            <a:avLst/>
          </a:prstGeom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276871"/>
            <a:ext cx="36893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358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14011"/>
            <a:ext cx="6223000" cy="6184900"/>
          </a:xfrm>
          <a:prstGeom prst="rect">
            <a:avLst/>
          </a:prstGeom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276872"/>
            <a:ext cx="314007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598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Eprossliner</dc:creator>
  <cp:lastModifiedBy>Eprossliner</cp:lastModifiedBy>
  <cp:revision>7</cp:revision>
  <dcterms:created xsi:type="dcterms:W3CDTF">2014-01-14T16:23:03Z</dcterms:created>
  <dcterms:modified xsi:type="dcterms:W3CDTF">2014-01-14T17:04:53Z</dcterms:modified>
</cp:coreProperties>
</file>